
<file path=[Content_Types].xml><?xml version="1.0" encoding="utf-8"?>
<Types xmlns="http://schemas.openxmlformats.org/package/2006/content-types">
  <Default Extension="png" ContentType="image/png"/>
  <Default Extension="webm" ContentType="video/webm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ZAMANOV_11_703\Homework\Radix%20sort\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ZAMANOV_11_703\Homework\Radix%20sort\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Sheet1!$A$2:$A$69</c:f>
              <c:numCache>
                <c:formatCode>General</c:formatCode>
                <c:ptCount val="68"/>
                <c:pt idx="0">
                  <c:v>5958</c:v>
                </c:pt>
                <c:pt idx="1">
                  <c:v>8853</c:v>
                </c:pt>
                <c:pt idx="2">
                  <c:v>8843</c:v>
                </c:pt>
                <c:pt idx="3">
                  <c:v>4258</c:v>
                </c:pt>
                <c:pt idx="4">
                  <c:v>2479</c:v>
                </c:pt>
                <c:pt idx="5">
                  <c:v>8485</c:v>
                </c:pt>
                <c:pt idx="6">
                  <c:v>4408</c:v>
                </c:pt>
                <c:pt idx="7">
                  <c:v>9871</c:v>
                </c:pt>
                <c:pt idx="8">
                  <c:v>6772</c:v>
                </c:pt>
                <c:pt idx="9">
                  <c:v>7236</c:v>
                </c:pt>
                <c:pt idx="10">
                  <c:v>6596</c:v>
                </c:pt>
                <c:pt idx="11">
                  <c:v>9072</c:v>
                </c:pt>
                <c:pt idx="12">
                  <c:v>2076</c:v>
                </c:pt>
                <c:pt idx="13">
                  <c:v>4223</c:v>
                </c:pt>
                <c:pt idx="14">
                  <c:v>554</c:v>
                </c:pt>
                <c:pt idx="15">
                  <c:v>7604</c:v>
                </c:pt>
                <c:pt idx="16">
                  <c:v>1905</c:v>
                </c:pt>
                <c:pt idx="17">
                  <c:v>9241</c:v>
                </c:pt>
                <c:pt idx="18">
                  <c:v>7812</c:v>
                </c:pt>
                <c:pt idx="19">
                  <c:v>5769</c:v>
                </c:pt>
                <c:pt idx="20">
                  <c:v>1716</c:v>
                </c:pt>
                <c:pt idx="21">
                  <c:v>8654</c:v>
                </c:pt>
                <c:pt idx="22">
                  <c:v>6057</c:v>
                </c:pt>
                <c:pt idx="23">
                  <c:v>7060</c:v>
                </c:pt>
                <c:pt idx="24">
                  <c:v>895</c:v>
                </c:pt>
                <c:pt idx="25">
                  <c:v>3447</c:v>
                </c:pt>
                <c:pt idx="26">
                  <c:v>1145</c:v>
                </c:pt>
                <c:pt idx="27">
                  <c:v>1960</c:v>
                </c:pt>
                <c:pt idx="28">
                  <c:v>5009</c:v>
                </c:pt>
                <c:pt idx="29">
                  <c:v>4453</c:v>
                </c:pt>
                <c:pt idx="30">
                  <c:v>8860</c:v>
                </c:pt>
                <c:pt idx="31">
                  <c:v>6692</c:v>
                </c:pt>
                <c:pt idx="32">
                  <c:v>5315</c:v>
                </c:pt>
                <c:pt idx="33">
                  <c:v>9974</c:v>
                </c:pt>
                <c:pt idx="34">
                  <c:v>6269</c:v>
                </c:pt>
                <c:pt idx="35">
                  <c:v>273</c:v>
                </c:pt>
                <c:pt idx="36">
                  <c:v>4838</c:v>
                </c:pt>
                <c:pt idx="37">
                  <c:v>6162</c:v>
                </c:pt>
                <c:pt idx="38">
                  <c:v>5292</c:v>
                </c:pt>
                <c:pt idx="39">
                  <c:v>4728</c:v>
                </c:pt>
                <c:pt idx="40">
                  <c:v>6807</c:v>
                </c:pt>
                <c:pt idx="41">
                  <c:v>650</c:v>
                </c:pt>
                <c:pt idx="42">
                  <c:v>6137</c:v>
                </c:pt>
                <c:pt idx="43">
                  <c:v>9417</c:v>
                </c:pt>
                <c:pt idx="44">
                  <c:v>2290</c:v>
                </c:pt>
                <c:pt idx="45">
                  <c:v>6184</c:v>
                </c:pt>
                <c:pt idx="46">
                  <c:v>7251</c:v>
                </c:pt>
                <c:pt idx="47">
                  <c:v>6557</c:v>
                </c:pt>
                <c:pt idx="48">
                  <c:v>3377</c:v>
                </c:pt>
                <c:pt idx="49">
                  <c:v>5350</c:v>
                </c:pt>
                <c:pt idx="50">
                  <c:v>6397</c:v>
                </c:pt>
                <c:pt idx="51">
                  <c:v>678</c:v>
                </c:pt>
                <c:pt idx="52">
                  <c:v>8343</c:v>
                </c:pt>
                <c:pt idx="53">
                  <c:v>8416</c:v>
                </c:pt>
                <c:pt idx="54">
                  <c:v>5572</c:v>
                </c:pt>
                <c:pt idx="55">
                  <c:v>4455</c:v>
                </c:pt>
                <c:pt idx="56">
                  <c:v>8274</c:v>
                </c:pt>
                <c:pt idx="57">
                  <c:v>3794</c:v>
                </c:pt>
                <c:pt idx="58">
                  <c:v>527</c:v>
                </c:pt>
                <c:pt idx="59">
                  <c:v>3516</c:v>
                </c:pt>
                <c:pt idx="60">
                  <c:v>5123</c:v>
                </c:pt>
                <c:pt idx="61">
                  <c:v>3088</c:v>
                </c:pt>
                <c:pt idx="62">
                  <c:v>4315</c:v>
                </c:pt>
                <c:pt idx="63">
                  <c:v>1932</c:v>
                </c:pt>
                <c:pt idx="64">
                  <c:v>3886</c:v>
                </c:pt>
                <c:pt idx="65">
                  <c:v>2923</c:v>
                </c:pt>
                <c:pt idx="66">
                  <c:v>676</c:v>
                </c:pt>
                <c:pt idx="67">
                  <c:v>7437</c:v>
                </c:pt>
              </c:numCache>
            </c:numRef>
          </c:xVal>
          <c:yVal>
            <c:numRef>
              <c:f>(Sheet1!$C$3:$C$19,Sheet1!$C$21:$C$69)</c:f>
              <c:numCache>
                <c:formatCode>General</c:formatCode>
                <c:ptCount val="66"/>
                <c:pt idx="0">
                  <c:v>1886018</c:v>
                </c:pt>
                <c:pt idx="1">
                  <c:v>6901804</c:v>
                </c:pt>
                <c:pt idx="2">
                  <c:v>1306053</c:v>
                </c:pt>
                <c:pt idx="3">
                  <c:v>1053829</c:v>
                </c:pt>
                <c:pt idx="4">
                  <c:v>1036083</c:v>
                </c:pt>
                <c:pt idx="5">
                  <c:v>518041</c:v>
                </c:pt>
                <c:pt idx="6">
                  <c:v>1251304</c:v>
                </c:pt>
                <c:pt idx="7">
                  <c:v>789144</c:v>
                </c:pt>
                <c:pt idx="8">
                  <c:v>898643</c:v>
                </c:pt>
                <c:pt idx="9">
                  <c:v>1334749</c:v>
                </c:pt>
                <c:pt idx="10">
                  <c:v>1960778</c:v>
                </c:pt>
                <c:pt idx="11">
                  <c:v>373050</c:v>
                </c:pt>
                <c:pt idx="12">
                  <c:v>782348</c:v>
                </c:pt>
                <c:pt idx="13">
                  <c:v>108744</c:v>
                </c:pt>
                <c:pt idx="14">
                  <c:v>1942655</c:v>
                </c:pt>
                <c:pt idx="15">
                  <c:v>382490</c:v>
                </c:pt>
                <c:pt idx="16">
                  <c:v>1904142</c:v>
                </c:pt>
                <c:pt idx="17">
                  <c:v>1096495</c:v>
                </c:pt>
                <c:pt idx="18">
                  <c:v>351528</c:v>
                </c:pt>
                <c:pt idx="19">
                  <c:v>1360802</c:v>
                </c:pt>
                <c:pt idx="20">
                  <c:v>703811</c:v>
                </c:pt>
                <c:pt idx="21">
                  <c:v>863151</c:v>
                </c:pt>
                <c:pt idx="22">
                  <c:v>127245</c:v>
                </c:pt>
                <c:pt idx="23">
                  <c:v>418359</c:v>
                </c:pt>
                <c:pt idx="24">
                  <c:v>139328</c:v>
                </c:pt>
                <c:pt idx="25">
                  <c:v>230325</c:v>
                </c:pt>
                <c:pt idx="26">
                  <c:v>617723</c:v>
                </c:pt>
                <c:pt idx="27">
                  <c:v>512378</c:v>
                </c:pt>
                <c:pt idx="28">
                  <c:v>2370076</c:v>
                </c:pt>
                <c:pt idx="29">
                  <c:v>1398182</c:v>
                </c:pt>
                <c:pt idx="30">
                  <c:v>609038</c:v>
                </c:pt>
                <c:pt idx="31">
                  <c:v>1240731</c:v>
                </c:pt>
                <c:pt idx="32">
                  <c:v>1177298</c:v>
                </c:pt>
                <c:pt idx="33">
                  <c:v>60791</c:v>
                </c:pt>
                <c:pt idx="34">
                  <c:v>863150</c:v>
                </c:pt>
                <c:pt idx="35">
                  <c:v>734773</c:v>
                </c:pt>
                <c:pt idx="36">
                  <c:v>614702</c:v>
                </c:pt>
                <c:pt idx="37">
                  <c:v>564106</c:v>
                </c:pt>
                <c:pt idx="38">
                  <c:v>953769</c:v>
                </c:pt>
                <c:pt idx="39">
                  <c:v>160850</c:v>
                </c:pt>
                <c:pt idx="40">
                  <c:v>1249416</c:v>
                </c:pt>
                <c:pt idx="41">
                  <c:v>1777274</c:v>
                </c:pt>
                <c:pt idx="42">
                  <c:v>434596</c:v>
                </c:pt>
                <c:pt idx="43">
                  <c:v>1120283</c:v>
                </c:pt>
                <c:pt idx="44">
                  <c:v>858242</c:v>
                </c:pt>
                <c:pt idx="45">
                  <c:v>1222985</c:v>
                </c:pt>
                <c:pt idx="46">
                  <c:v>415716</c:v>
                </c:pt>
                <c:pt idx="47">
                  <c:v>1002855</c:v>
                </c:pt>
                <c:pt idx="48">
                  <c:v>1292837</c:v>
                </c:pt>
                <c:pt idx="49">
                  <c:v>140460</c:v>
                </c:pt>
                <c:pt idx="50">
                  <c:v>1369109</c:v>
                </c:pt>
                <c:pt idx="51">
                  <c:v>1597545</c:v>
                </c:pt>
                <c:pt idx="52">
                  <c:v>1001723</c:v>
                </c:pt>
                <c:pt idx="53">
                  <c:v>948106</c:v>
                </c:pt>
                <c:pt idx="54">
                  <c:v>1000590</c:v>
                </c:pt>
                <c:pt idx="55">
                  <c:v>691728</c:v>
                </c:pt>
                <c:pt idx="56">
                  <c:v>117050</c:v>
                </c:pt>
                <c:pt idx="57">
                  <c:v>663787</c:v>
                </c:pt>
                <c:pt idx="58">
                  <c:v>710985</c:v>
                </c:pt>
                <c:pt idx="59">
                  <c:v>675870</c:v>
                </c:pt>
                <c:pt idx="60">
                  <c:v>868436</c:v>
                </c:pt>
                <c:pt idx="61">
                  <c:v>376071</c:v>
                </c:pt>
                <c:pt idx="62">
                  <c:v>727599</c:v>
                </c:pt>
                <c:pt idx="63">
                  <c:v>431197</c:v>
                </c:pt>
                <c:pt idx="64">
                  <c:v>131020</c:v>
                </c:pt>
                <c:pt idx="65">
                  <c:v>906194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75E-4632-83DB-6223205E9C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81988864"/>
        <c:axId val="1581982624"/>
      </c:scatterChart>
      <c:valAx>
        <c:axId val="15819888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элементов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1982624"/>
        <c:crosses val="autoZero"/>
        <c:crossBetween val="midCat"/>
      </c:valAx>
      <c:valAx>
        <c:axId val="1581982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 в наносекундах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819888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57567804024496"/>
          <c:y val="5.1797147967968964E-2"/>
          <c:w val="0.80724579238915894"/>
          <c:h val="0.8147666095399057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Sheet1!$A$1:$B$1</c:f>
              <c:strCache>
                <c:ptCount val="1"/>
                <c:pt idx="0">
                  <c:v>Размер массива Количество итераций</c:v>
                </c:pt>
              </c:strCache>
            </c:strRef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Sheet1!$A$2:$A$69</c:f>
              <c:numCache>
                <c:formatCode>General</c:formatCode>
                <c:ptCount val="68"/>
                <c:pt idx="0">
                  <c:v>5958</c:v>
                </c:pt>
                <c:pt idx="1">
                  <c:v>8853</c:v>
                </c:pt>
                <c:pt idx="2">
                  <c:v>8843</c:v>
                </c:pt>
                <c:pt idx="3">
                  <c:v>4258</c:v>
                </c:pt>
                <c:pt idx="4">
                  <c:v>2479</c:v>
                </c:pt>
                <c:pt idx="5">
                  <c:v>8485</c:v>
                </c:pt>
                <c:pt idx="6">
                  <c:v>4408</c:v>
                </c:pt>
                <c:pt idx="7">
                  <c:v>9871</c:v>
                </c:pt>
                <c:pt idx="8">
                  <c:v>6772</c:v>
                </c:pt>
                <c:pt idx="9">
                  <c:v>7236</c:v>
                </c:pt>
                <c:pt idx="10">
                  <c:v>6596</c:v>
                </c:pt>
                <c:pt idx="11">
                  <c:v>9072</c:v>
                </c:pt>
                <c:pt idx="12">
                  <c:v>2076</c:v>
                </c:pt>
                <c:pt idx="13">
                  <c:v>4223</c:v>
                </c:pt>
                <c:pt idx="14">
                  <c:v>554</c:v>
                </c:pt>
                <c:pt idx="15">
                  <c:v>7604</c:v>
                </c:pt>
                <c:pt idx="16">
                  <c:v>1905</c:v>
                </c:pt>
                <c:pt idx="17">
                  <c:v>9241</c:v>
                </c:pt>
                <c:pt idx="18">
                  <c:v>7812</c:v>
                </c:pt>
                <c:pt idx="19">
                  <c:v>5769</c:v>
                </c:pt>
                <c:pt idx="20">
                  <c:v>1716</c:v>
                </c:pt>
                <c:pt idx="21">
                  <c:v>8654</c:v>
                </c:pt>
                <c:pt idx="22">
                  <c:v>6057</c:v>
                </c:pt>
                <c:pt idx="23">
                  <c:v>7060</c:v>
                </c:pt>
                <c:pt idx="24">
                  <c:v>895</c:v>
                </c:pt>
                <c:pt idx="25">
                  <c:v>3447</c:v>
                </c:pt>
                <c:pt idx="26">
                  <c:v>1145</c:v>
                </c:pt>
                <c:pt idx="27">
                  <c:v>1960</c:v>
                </c:pt>
                <c:pt idx="28">
                  <c:v>5009</c:v>
                </c:pt>
                <c:pt idx="29">
                  <c:v>4453</c:v>
                </c:pt>
                <c:pt idx="30">
                  <c:v>8860</c:v>
                </c:pt>
                <c:pt idx="31">
                  <c:v>6692</c:v>
                </c:pt>
                <c:pt idx="32">
                  <c:v>5315</c:v>
                </c:pt>
                <c:pt idx="33">
                  <c:v>9974</c:v>
                </c:pt>
                <c:pt idx="34">
                  <c:v>6269</c:v>
                </c:pt>
                <c:pt idx="35">
                  <c:v>273</c:v>
                </c:pt>
                <c:pt idx="36">
                  <c:v>4838</c:v>
                </c:pt>
                <c:pt idx="37">
                  <c:v>6162</c:v>
                </c:pt>
                <c:pt idx="38">
                  <c:v>5292</c:v>
                </c:pt>
                <c:pt idx="39">
                  <c:v>4728</c:v>
                </c:pt>
                <c:pt idx="40">
                  <c:v>6807</c:v>
                </c:pt>
                <c:pt idx="41">
                  <c:v>650</c:v>
                </c:pt>
                <c:pt idx="42">
                  <c:v>6137</c:v>
                </c:pt>
                <c:pt idx="43">
                  <c:v>9417</c:v>
                </c:pt>
                <c:pt idx="44">
                  <c:v>2290</c:v>
                </c:pt>
                <c:pt idx="45">
                  <c:v>6184</c:v>
                </c:pt>
                <c:pt idx="46">
                  <c:v>7251</c:v>
                </c:pt>
                <c:pt idx="47">
                  <c:v>6557</c:v>
                </c:pt>
                <c:pt idx="48">
                  <c:v>3377</c:v>
                </c:pt>
                <c:pt idx="49">
                  <c:v>5350</c:v>
                </c:pt>
                <c:pt idx="50">
                  <c:v>6397</c:v>
                </c:pt>
                <c:pt idx="51">
                  <c:v>678</c:v>
                </c:pt>
                <c:pt idx="52">
                  <c:v>8343</c:v>
                </c:pt>
                <c:pt idx="53">
                  <c:v>8416</c:v>
                </c:pt>
                <c:pt idx="54">
                  <c:v>5572</c:v>
                </c:pt>
                <c:pt idx="55">
                  <c:v>4455</c:v>
                </c:pt>
                <c:pt idx="56">
                  <c:v>8274</c:v>
                </c:pt>
                <c:pt idx="57">
                  <c:v>3794</c:v>
                </c:pt>
                <c:pt idx="58">
                  <c:v>527</c:v>
                </c:pt>
                <c:pt idx="59">
                  <c:v>3516</c:v>
                </c:pt>
                <c:pt idx="60">
                  <c:v>5123</c:v>
                </c:pt>
                <c:pt idx="61">
                  <c:v>3088</c:v>
                </c:pt>
                <c:pt idx="62">
                  <c:v>4315</c:v>
                </c:pt>
                <c:pt idx="63">
                  <c:v>1932</c:v>
                </c:pt>
                <c:pt idx="64">
                  <c:v>3886</c:v>
                </c:pt>
                <c:pt idx="65">
                  <c:v>2923</c:v>
                </c:pt>
                <c:pt idx="66">
                  <c:v>676</c:v>
                </c:pt>
                <c:pt idx="67">
                  <c:v>7437</c:v>
                </c:pt>
              </c:numCache>
            </c:numRef>
          </c:xVal>
          <c:yVal>
            <c:numRef>
              <c:f>Sheet1!$B$2:$B$69</c:f>
              <c:numCache>
                <c:formatCode>General</c:formatCode>
                <c:ptCount val="68"/>
                <c:pt idx="0">
                  <c:v>125237</c:v>
                </c:pt>
                <c:pt idx="1">
                  <c:v>186032</c:v>
                </c:pt>
                <c:pt idx="2">
                  <c:v>185822</c:v>
                </c:pt>
                <c:pt idx="3">
                  <c:v>89537</c:v>
                </c:pt>
                <c:pt idx="4">
                  <c:v>52178</c:v>
                </c:pt>
                <c:pt idx="5">
                  <c:v>178304</c:v>
                </c:pt>
                <c:pt idx="6">
                  <c:v>92687</c:v>
                </c:pt>
                <c:pt idx="7">
                  <c:v>207410</c:v>
                </c:pt>
                <c:pt idx="8">
                  <c:v>142331</c:v>
                </c:pt>
                <c:pt idx="9">
                  <c:v>152075</c:v>
                </c:pt>
                <c:pt idx="10">
                  <c:v>138635</c:v>
                </c:pt>
                <c:pt idx="11">
                  <c:v>190631</c:v>
                </c:pt>
                <c:pt idx="12">
                  <c:v>43715</c:v>
                </c:pt>
                <c:pt idx="13">
                  <c:v>88802</c:v>
                </c:pt>
                <c:pt idx="14">
                  <c:v>11753</c:v>
                </c:pt>
                <c:pt idx="15">
                  <c:v>159803</c:v>
                </c:pt>
                <c:pt idx="16">
                  <c:v>40124</c:v>
                </c:pt>
                <c:pt idx="17">
                  <c:v>194180</c:v>
                </c:pt>
                <c:pt idx="18">
                  <c:v>164171</c:v>
                </c:pt>
                <c:pt idx="19">
                  <c:v>121268</c:v>
                </c:pt>
                <c:pt idx="20">
                  <c:v>36155</c:v>
                </c:pt>
                <c:pt idx="21">
                  <c:v>181853</c:v>
                </c:pt>
                <c:pt idx="22">
                  <c:v>127316</c:v>
                </c:pt>
                <c:pt idx="23">
                  <c:v>148379</c:v>
                </c:pt>
                <c:pt idx="24">
                  <c:v>18914</c:v>
                </c:pt>
                <c:pt idx="25">
                  <c:v>72506</c:v>
                </c:pt>
                <c:pt idx="26">
                  <c:v>24164</c:v>
                </c:pt>
                <c:pt idx="27">
                  <c:v>41279</c:v>
                </c:pt>
                <c:pt idx="28">
                  <c:v>105308</c:v>
                </c:pt>
                <c:pt idx="29">
                  <c:v>93632</c:v>
                </c:pt>
                <c:pt idx="30">
                  <c:v>186179</c:v>
                </c:pt>
                <c:pt idx="31">
                  <c:v>140651</c:v>
                </c:pt>
                <c:pt idx="32">
                  <c:v>111734</c:v>
                </c:pt>
                <c:pt idx="33">
                  <c:v>209573</c:v>
                </c:pt>
                <c:pt idx="34">
                  <c:v>131768</c:v>
                </c:pt>
                <c:pt idx="35">
                  <c:v>5852</c:v>
                </c:pt>
                <c:pt idx="36">
                  <c:v>101717</c:v>
                </c:pt>
                <c:pt idx="37">
                  <c:v>129521</c:v>
                </c:pt>
                <c:pt idx="38">
                  <c:v>111251</c:v>
                </c:pt>
                <c:pt idx="39">
                  <c:v>99407</c:v>
                </c:pt>
                <c:pt idx="40">
                  <c:v>143066</c:v>
                </c:pt>
                <c:pt idx="41">
                  <c:v>13769</c:v>
                </c:pt>
                <c:pt idx="42">
                  <c:v>128996</c:v>
                </c:pt>
                <c:pt idx="43">
                  <c:v>197876</c:v>
                </c:pt>
                <c:pt idx="44">
                  <c:v>48209</c:v>
                </c:pt>
                <c:pt idx="45">
                  <c:v>129983</c:v>
                </c:pt>
                <c:pt idx="46">
                  <c:v>152390</c:v>
                </c:pt>
                <c:pt idx="47">
                  <c:v>137816</c:v>
                </c:pt>
                <c:pt idx="48">
                  <c:v>71036</c:v>
                </c:pt>
                <c:pt idx="49">
                  <c:v>112469</c:v>
                </c:pt>
                <c:pt idx="50">
                  <c:v>134456</c:v>
                </c:pt>
                <c:pt idx="51">
                  <c:v>14357</c:v>
                </c:pt>
                <c:pt idx="52">
                  <c:v>175322</c:v>
                </c:pt>
                <c:pt idx="53">
                  <c:v>176855</c:v>
                </c:pt>
                <c:pt idx="54">
                  <c:v>117131</c:v>
                </c:pt>
                <c:pt idx="55">
                  <c:v>93674</c:v>
                </c:pt>
                <c:pt idx="56">
                  <c:v>173873</c:v>
                </c:pt>
                <c:pt idx="57">
                  <c:v>79793</c:v>
                </c:pt>
                <c:pt idx="58">
                  <c:v>11186</c:v>
                </c:pt>
                <c:pt idx="59">
                  <c:v>73955</c:v>
                </c:pt>
                <c:pt idx="60">
                  <c:v>107702</c:v>
                </c:pt>
                <c:pt idx="61">
                  <c:v>64967</c:v>
                </c:pt>
                <c:pt idx="62">
                  <c:v>90734</c:v>
                </c:pt>
                <c:pt idx="63">
                  <c:v>40691</c:v>
                </c:pt>
                <c:pt idx="64">
                  <c:v>81725</c:v>
                </c:pt>
                <c:pt idx="65">
                  <c:v>61502</c:v>
                </c:pt>
                <c:pt idx="66">
                  <c:v>14315</c:v>
                </c:pt>
                <c:pt idx="67">
                  <c:v>156296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CD8-4F8A-91BD-B5BFFA455E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576089872"/>
        <c:axId val="1576088208"/>
      </c:scatterChart>
      <c:valAx>
        <c:axId val="15760898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элементов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6088208"/>
        <c:crosses val="autoZero"/>
        <c:crossBetween val="midCat"/>
      </c:valAx>
      <c:valAx>
        <c:axId val="157608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итераций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576089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2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eerc.ifmo.ru/wiki/index.php?title=%D0%9F%D1%80%D0%B5%D0%B4%D1%81%D1%82%D0%B0%D0%B2%D0%BB%D0%B5%D0%BD%D0%B8%D0%B5_%D1%81%D0%B8%D0%BC%D0%B2%D0%BE%D0%BB%D0%BE%D0%B2,_%D1%82%D0%B0%D0%B1%D0%BB%D0%B8%D1%86%D1%8B_%D0%BA%D0%BE%D0%B4%D0%B8%D1%80%D0%BE%D0%B2%D0%BE%D0%BA#.D0.A2.D0.B0.D0.B1.D0.BB.D0.B8.D1.86.D1.8B_.D0.BA.D0.BE.D0.B4.D0.B8.D1.80.D0.BE.D0.B2.D0.BE.D0.BA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visualgo.net/bn/sorting" TargetMode="External"/><Relationship Id="rId2" Type="http://schemas.openxmlformats.org/officeDocument/2006/relationships/hyperlink" Target="http://algolist.manual.ru/sort/radix_sort.php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Radix sort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cap="none" dirty="0" smtClean="0"/>
              <a:t>ПОРАЗРЯДНАЯ СОРТИРОВКА </a:t>
            </a:r>
            <a:r>
              <a:rPr lang="en-US" cap="none" dirty="0" smtClean="0">
                <a:ea typeface="Open Sans" panose="020B0606030504020204" pitchFamily="34" charset="0"/>
                <a:cs typeface="Open Sans" panose="020B0606030504020204" pitchFamily="34" charset="0"/>
              </a:rPr>
              <a:t>aka</a:t>
            </a:r>
            <a:r>
              <a:rPr lang="en-US" cap="none" dirty="0" smtClean="0"/>
              <a:t> </a:t>
            </a:r>
            <a:r>
              <a:rPr lang="ru-RU" cap="none" dirty="0" smtClean="0"/>
              <a:t>ЦИФРОВАЯ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7332133" y="5240867"/>
            <a:ext cx="419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By </a:t>
            </a:r>
            <a:r>
              <a:rPr lang="ru-RU" dirty="0"/>
              <a:t>Гарольд </a:t>
            </a:r>
            <a:r>
              <a:rPr lang="ru-RU" dirty="0" err="1" smtClean="0"/>
              <a:t>Сьюард</a:t>
            </a:r>
            <a:r>
              <a:rPr lang="en-US" dirty="0" smtClean="0"/>
              <a:t> </a:t>
            </a:r>
            <a:r>
              <a:rPr lang="ru-RU" dirty="0"/>
              <a:t>1954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8623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сновной </a:t>
            </a:r>
            <a:r>
              <a:rPr lang="ru-RU" dirty="0"/>
              <a:t>принцип работы. Основные </a:t>
            </a:r>
            <a:r>
              <a:rPr lang="ru-RU" dirty="0" smtClean="0"/>
              <a:t>особенности.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39415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Сам алгоритм состоит в последовательной сортировке объектов какой-либо устойчивой сортировкой 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по каждому разряду</a:t>
            </a:r>
            <a:r>
              <a:rPr lang="ru-RU" dirty="0"/>
              <a:t>, в порядке от младшего разряда к старшему, после чего последовательности будут расположены в требуемом порядке.</a:t>
            </a:r>
          </a:p>
          <a:p>
            <a:r>
              <a:rPr lang="ru-RU" dirty="0"/>
              <a:t>Примерами объектов, которые удобно разбивать на разряды и сортировать по ним, являются 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числа и строки</a:t>
            </a:r>
            <a:r>
              <a:rPr lang="ru-RU" dirty="0"/>
              <a:t>.</a:t>
            </a:r>
          </a:p>
          <a:p>
            <a:r>
              <a:rPr lang="ru-RU" dirty="0"/>
              <a:t>Для чисел уже существует понятие разряда, поэтому будем представлять 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числа как последовательности разрядов</a:t>
            </a:r>
            <a:r>
              <a:rPr lang="ru-RU" dirty="0" smtClean="0"/>
              <a:t>.</a:t>
            </a:r>
          </a:p>
          <a:p>
            <a:r>
              <a:rPr lang="ru-RU" dirty="0"/>
              <a:t>Строки представляют из себя последовательности символов, поэтому 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в качестве разрядов в данном случае выступают отдельные символы</a:t>
            </a:r>
            <a:r>
              <a:rPr lang="ru-RU" dirty="0"/>
              <a:t>, сравнение которых обычно происходит по соответствующим им кодам из </a:t>
            </a:r>
            <a:r>
              <a:rPr lang="ru-RU" dirty="0">
                <a:hlinkClick r:id="rId2" tooltip="Представление символов, таблицы кодировок"/>
              </a:rPr>
              <a:t>таблицы кодировок</a:t>
            </a:r>
            <a:r>
              <a:rPr lang="ru-RU" dirty="0"/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1812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сновной </a:t>
            </a:r>
            <a:r>
              <a:rPr lang="ru-RU" dirty="0"/>
              <a:t>принцип работы. Основные </a:t>
            </a:r>
            <a:r>
              <a:rPr lang="ru-RU" dirty="0" smtClean="0"/>
              <a:t>особенности.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339415"/>
          </a:xfrm>
        </p:spPr>
        <p:txBody>
          <a:bodyPr>
            <a:normAutofit/>
          </a:bodyPr>
          <a:lstStyle/>
          <a:p>
            <a:r>
              <a:rPr lang="ru-RU" dirty="0"/>
              <a:t>Так как выравнивать сравниваемые записи относительно друг друга можно в разную сторону, на практике существуют два варианта этой сортировки. Для чисел они называются в терминах значимости разрядов числа, и получается так: можно выровнять записи чисел в сторону менее значащих цифр (</a:t>
            </a:r>
            <a:r>
              <a:rPr lang="ru-RU" b="1" dirty="0"/>
              <a:t>по правой стороне</a:t>
            </a:r>
            <a:r>
              <a:rPr lang="ru-RU" dirty="0"/>
              <a:t>, в сторону единиц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least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significant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digit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LSD</a:t>
            </a:r>
            <a:r>
              <a:rPr lang="ru-RU" dirty="0"/>
              <a:t>) или более значащих цифр (</a:t>
            </a:r>
            <a:r>
              <a:rPr lang="ru-RU" b="1" dirty="0"/>
              <a:t>по левой стороне</a:t>
            </a:r>
            <a:r>
              <a:rPr lang="ru-RU" dirty="0"/>
              <a:t>, со стороны более значащих разрядов,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most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significant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digit</a:t>
            </a:r>
            <a:r>
              <a:rPr lang="ru-RU" b="1" dirty="0">
                <a:solidFill>
                  <a:schemeClr val="bg2">
                    <a:lumMod val="60000"/>
                    <a:lumOff val="40000"/>
                  </a:schemeClr>
                </a:solidFill>
              </a:rPr>
              <a:t>, MSD</a:t>
            </a:r>
            <a:r>
              <a:rPr lang="ru-R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691497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сновной </a:t>
            </a:r>
            <a:r>
              <a:rPr lang="ru-RU" dirty="0"/>
              <a:t>принцип работы. Основные </a:t>
            </a:r>
            <a:r>
              <a:rPr lang="ru-RU" dirty="0" smtClean="0"/>
              <a:t>особенности.</a:t>
            </a:r>
            <a:endParaRPr lang="ru-RU" dirty="0"/>
          </a:p>
        </p:txBody>
      </p:sp>
      <p:pic>
        <p:nvPicPr>
          <p:cNvPr id="4" name="RadixSort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7750" y="2052638"/>
            <a:ext cx="6516688" cy="4340225"/>
          </a:xfrm>
        </p:spPr>
      </p:pic>
    </p:spTree>
    <p:extLst>
      <p:ext uri="{BB962C8B-B14F-4D97-AF65-F5344CB8AC3E}">
        <p14:creationId xmlns:p14="http://schemas.microsoft.com/office/powerpoint/2010/main" val="221132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</a:t>
            </a:r>
            <a:r>
              <a:rPr lang="ru-RU" dirty="0" smtClean="0"/>
              <a:t>ценка </a:t>
            </a:r>
            <a:r>
              <a:rPr lang="ru-RU" dirty="0"/>
              <a:t>временной сложности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сложность алгоритма</a:t>
            </a:r>
            <a:r>
              <a:rPr lang="ru-RU" dirty="0" smtClean="0"/>
              <a:t>:</a:t>
            </a:r>
            <a:endParaRPr lang="pt-BR" b="1" dirty="0" smtClean="0"/>
          </a:p>
          <a:p>
            <a:r>
              <a:rPr lang="pt-BR" b="1" dirty="0" smtClean="0"/>
              <a:t>ХУДШАЯ</a:t>
            </a:r>
            <a:r>
              <a:rPr lang="pt-BR" b="1" dirty="0"/>
              <a:t>	O(n × k)</a:t>
            </a:r>
          </a:p>
          <a:p>
            <a:r>
              <a:rPr lang="pt-BR" b="1" dirty="0"/>
              <a:t>ЛУЧШАЯ	O(n)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414496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</a:t>
            </a:r>
            <a:r>
              <a:rPr lang="ru-RU" dirty="0" smtClean="0"/>
              <a:t>ывод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</a:t>
            </a:r>
            <a:r>
              <a:rPr lang="ru-RU" dirty="0" smtClean="0"/>
              <a:t>оразрядная сортировка </a:t>
            </a:r>
            <a:r>
              <a:rPr lang="ru-RU" dirty="0"/>
              <a:t>уже по своей сути неинтересна для малых массивов. Каждый проход содержит минимум 256 итераций, поэтому при небольших n общее время выполнения (</a:t>
            </a:r>
            <a:r>
              <a:rPr lang="ru-RU" dirty="0" err="1"/>
              <a:t>n+m</a:t>
            </a:r>
            <a:r>
              <a:rPr lang="ru-RU" dirty="0"/>
              <a:t>) определяется константой m=256.</a:t>
            </a:r>
          </a:p>
        </p:txBody>
      </p:sp>
    </p:spTree>
    <p:extLst>
      <p:ext uri="{BB962C8B-B14F-4D97-AF65-F5344CB8AC3E}">
        <p14:creationId xmlns:p14="http://schemas.microsoft.com/office/powerpoint/2010/main" val="228351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Используемая литература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algolist.manual.ru/sort/radix_sort.php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visualgo.net/bn/sorting</a:t>
            </a:r>
            <a:endParaRPr lang="en-US" dirty="0" smtClean="0"/>
          </a:p>
          <a:p>
            <a:r>
              <a:rPr lang="en-US" dirty="0"/>
              <a:t>https://neerc.ifmo.ru/wiki/index.php?title=</a:t>
            </a:r>
            <a:r>
              <a:rPr lang="ru-RU" dirty="0" err="1"/>
              <a:t>Цифровая_сортировка</a:t>
            </a:r>
            <a:r>
              <a:rPr lang="ru-RU" dirty="0"/>
              <a:t> </a:t>
            </a:r>
            <a:endParaRPr lang="en-US" dirty="0" smtClean="0"/>
          </a:p>
          <a:p>
            <a:r>
              <a:rPr lang="en-US" dirty="0" smtClean="0"/>
              <a:t>https</a:t>
            </a:r>
            <a:r>
              <a:rPr lang="en-US" dirty="0"/>
              <a:t>://ru.wikipedia.org/wiki/</a:t>
            </a:r>
            <a:r>
              <a:rPr lang="ru-RU" dirty="0" err="1" smtClean="0"/>
              <a:t>Поразрядная_сортировка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8208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675" y="1539307"/>
            <a:ext cx="5841657" cy="4929226"/>
          </a:xfrm>
        </p:spPr>
      </p:pic>
    </p:spTree>
    <p:extLst>
      <p:ext uri="{BB962C8B-B14F-4D97-AF65-F5344CB8AC3E}">
        <p14:creationId xmlns:p14="http://schemas.microsoft.com/office/powerpoint/2010/main" val="3589925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Приложение</a:t>
            </a:r>
            <a:endParaRPr lang="ru-RU" dirty="0"/>
          </a:p>
        </p:txBody>
      </p:sp>
      <p:graphicFrame>
        <p:nvGraphicFramePr>
          <p:cNvPr id="11" name="Объект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7509083"/>
              </p:ext>
            </p:extLst>
          </p:nvPr>
        </p:nvGraphicFramePr>
        <p:xfrm>
          <a:off x="5654675" y="2055813"/>
          <a:ext cx="4395788" cy="4200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Объект 12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551192805"/>
              </p:ext>
            </p:extLst>
          </p:nvPr>
        </p:nvGraphicFramePr>
        <p:xfrm>
          <a:off x="1103313" y="2060575"/>
          <a:ext cx="4395787" cy="4195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7301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Ион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537</TotalTime>
  <Words>270</Words>
  <Application>Microsoft Office PowerPoint</Application>
  <PresentationFormat>Широкоэкранный</PresentationFormat>
  <Paragraphs>28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Open Sans</vt:lpstr>
      <vt:lpstr>Wingdings 3</vt:lpstr>
      <vt:lpstr>Ион</vt:lpstr>
      <vt:lpstr>Radix sort</vt:lpstr>
      <vt:lpstr>Основной принцип работы. Основные особенности.</vt:lpstr>
      <vt:lpstr>Основной принцип работы. Основные особенности.</vt:lpstr>
      <vt:lpstr>Основной принцип работы. Основные особенности.</vt:lpstr>
      <vt:lpstr>Оценка временной сложности</vt:lpstr>
      <vt:lpstr>Вывод</vt:lpstr>
      <vt:lpstr>Используемая литература</vt:lpstr>
      <vt:lpstr>Приложение</vt:lpstr>
      <vt:lpstr>Приложение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Radix sort</dc:title>
  <dc:creator>Kot/leta Kot/leta</dc:creator>
  <cp:lastModifiedBy>Kot/leta Kot/leta</cp:lastModifiedBy>
  <cp:revision>9</cp:revision>
  <dcterms:created xsi:type="dcterms:W3CDTF">2018-03-20T20:40:37Z</dcterms:created>
  <dcterms:modified xsi:type="dcterms:W3CDTF">2018-03-22T06:03:21Z</dcterms:modified>
</cp:coreProperties>
</file>